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73" r:id="rId2"/>
    <p:sldId id="318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94660"/>
  </p:normalViewPr>
  <p:slideViewPr>
    <p:cSldViewPr>
      <p:cViewPr>
        <p:scale>
          <a:sx n="80" d="100"/>
          <a:sy n="80" d="100"/>
        </p:scale>
        <p:origin x="-42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1861DD-DF82-432F-8234-530753F5455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5EB047-5019-4545-91CF-3532294E33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22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00944-0B72-4E34-9B5C-4F15CCEB31FC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FCF77-677D-4199-8546-5D479B9C6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bing.com/videos/search?q=intro+to+biochemistry&amp;adlt=strict&amp;view=detail&amp;mid=72F8D1B1F33268EE2A6972F8D1B1F33268EE2A69&amp;FORM=VRDGA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feature=player_embedded&amp;v=phZeE7Att_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wNwCs2CH7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o-3I1JGW-C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92951"/>
            <a:ext cx="9143999" cy="6858000"/>
          </a:xfrm>
          <a:prstGeom prst="rect">
            <a:avLst/>
          </a:prstGeom>
          <a:noFill/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Chapter 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  <a:cs typeface="+mj-cs"/>
              </a:rPr>
              <a:t>2-1</a:t>
            </a: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: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 The Nature of Matter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2" descr="Never trust an atom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083" y="1752600"/>
            <a:ext cx="3810000" cy="3810000"/>
          </a:xfrm>
          <a:prstGeom prst="rect">
            <a:avLst/>
          </a:prstGeom>
          <a:noFill/>
        </p:spPr>
      </p:pic>
      <p:pic>
        <p:nvPicPr>
          <p:cNvPr id="1026" name="Picture 2" descr="C:\Users\p00089107\AppData\Local\Microsoft\Windows\Temporary Internet Files\Content.IE5\4NEKJYZ6\1305845583[1]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192" y="1503027"/>
            <a:ext cx="1882608" cy="7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181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Atoms of an element may have different numbers of neutrons.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Atoms of the same element that differ in the number of neutrons they contain are known as isotopes. 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Isotopes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E:\LESSON OVRVW batch 3\art\BIO10NAE_01_02_02_005_LRIM_0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7200"/>
            <a:ext cx="8229600" cy="205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total number of protons + neutrons in the nucleus of an atom is called its mass number.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Isotopes are identified by their mass numbers. </a:t>
            </a:r>
          </a:p>
          <a:p>
            <a:pPr marL="688975" lvl="1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Ex. Carbon-12, Carbon-13, and Carbon-14.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Isotopes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E:\LESSON OVRVW batch 3\art\BIO10NAE_01_02_02_005_LRIM_0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343400"/>
            <a:ext cx="8229600" cy="205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181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Since they have the same number of electrons, all isotopes of an element have the same chemical properties.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Isotopes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E:\LESSON OVRVW batch 3\art\BIO10NAE_01_02_02_005_LRIM_0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7200"/>
            <a:ext cx="8229600" cy="205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181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Some isotopes are radioactive, meaning that their nuclei are unstable and break down at a constant rate over time.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Uses:</a:t>
            </a:r>
          </a:p>
          <a:p>
            <a:pPr marL="231775" indent="-231775">
              <a:spcAft>
                <a:spcPts val="600"/>
              </a:spcAft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	- Determine the ages of rocks and fossils</a:t>
            </a:r>
          </a:p>
          <a:p>
            <a:pPr marL="231775" indent="-231775">
              <a:spcAft>
                <a:spcPts val="600"/>
              </a:spcAft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	- Detect and treat cancer </a:t>
            </a:r>
          </a:p>
          <a:p>
            <a:pPr marL="231775" indent="-231775">
              <a:spcAft>
                <a:spcPts val="600"/>
              </a:spcAft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	- Kill bacteria that causes food to spoil. </a:t>
            </a:r>
          </a:p>
          <a:p>
            <a:pPr marL="231775" indent="-231775">
              <a:spcAft>
                <a:spcPts val="600"/>
              </a:spcAft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	- Labels or “tracers” to follow the movements of </a:t>
            </a: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substances</a:t>
            </a:r>
          </a:p>
          <a:p>
            <a:pPr marL="231775" indent="-231775">
              <a:spcAft>
                <a:spcPts val="600"/>
              </a:spcAft>
            </a:pPr>
            <a:endParaRPr lang="en-US" sz="3200" dirty="0" smtClean="0">
              <a:solidFill>
                <a:schemeClr val="bg1"/>
              </a:solidFill>
              <a:latin typeface="Comic Sans MS" pitchFamily="66" charset="0"/>
              <a:ea typeface="ＭＳ Ｐゴシック" pitchFamily="5" charset="-128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Radioactive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 Isotopes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p00089107\AppData\Local\Microsoft\Windows\Temporary Internet Files\Content.IE5\4NEKJYZ6\1305845583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192" y="5558151"/>
            <a:ext cx="2416008" cy="91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181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 chemical compound is a substance formed by the chemical combination of two or more elements in definite proportions.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Scientists show the composition of compounds by a kind of shorthand known as a chemical formula. </a:t>
            </a:r>
          </a:p>
          <a:p>
            <a:pPr marL="231775" indent="-231775"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		Water: H</a:t>
            </a:r>
            <a:r>
              <a:rPr lang="en-US" sz="3200" baseline="-250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O</a:t>
            </a:r>
          </a:p>
          <a:p>
            <a:pPr marL="231775" indent="-231775"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		Table salt: </a:t>
            </a:r>
            <a:r>
              <a:rPr lang="en-US" sz="3200" dirty="0" err="1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NaCl</a:t>
            </a:r>
            <a:endParaRPr lang="en-US" sz="3200" dirty="0" smtClean="0">
              <a:solidFill>
                <a:schemeClr val="bg1"/>
              </a:solidFill>
              <a:latin typeface="Comic Sans MS" pitchFamily="66" charset="0"/>
              <a:ea typeface="ＭＳ Ｐゴシック" pitchFamily="5" charset="-128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Chemical Compounds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181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physical and chemical properties of a compound are usually very different from those of the elements from which it is formed.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For example, sodium reacts explosively with cold water. Chlorine is a very reactive, poisonous, greenish gas that was used in battles during World War I.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However, the compound sodium chloride--table salt--is a white solid that dissolves easily in water, is not poisonous, and is essential for the survival of most living things.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Chemical Compounds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181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Atoms in compounds are held together by various types of chemical bonds. </a:t>
            </a:r>
          </a:p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Bond formation involves the electrons that surround each atomic nucleus. </a:t>
            </a:r>
          </a:p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electrons that are available to form bonds are called valence electrons.</a:t>
            </a:r>
          </a:p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main types of chemical bonds are ionic bonds and covalent bonds.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Chemical Bonds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An ionic bond is formed when one or more electrons are transferred from one atom to another. </a:t>
            </a:r>
          </a:p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An atom that loses electrons becomes positively charged.   An atom that gains electrons has a negative charge. These positively and negatively charged atoms are known as ions.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Ionic Bonds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495800"/>
            <a:ext cx="7200801" cy="1920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Since the ions are oppositely charged they are strongly attracted to each other, forming an ionic bond.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Ionic Bonds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91000"/>
            <a:ext cx="7772202" cy="207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Ionic bonds form between sodium and chlorine to form </a:t>
            </a:r>
            <a:r>
              <a:rPr lang="en-US" sz="3400" dirty="0" err="1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NaCl</a:t>
            </a:r>
            <a:r>
              <a:rPr lang="en-US" sz="34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, table salt.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Ionic Bonds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91000"/>
            <a:ext cx="7772202" cy="207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676400"/>
            <a:ext cx="8382000" cy="3657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74320" indent="-27432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Identify the three subatomic particles found in atoms</a:t>
            </a:r>
          </a:p>
          <a:p>
            <a:pPr marL="274320" indent="-27432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Explain how compounds are different from the elements they are made up of.</a:t>
            </a:r>
          </a:p>
          <a:p>
            <a:pPr marL="274320" indent="-27432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Describe the two main types of chemical bonds.</a:t>
            </a:r>
          </a:p>
          <a:p>
            <a:endParaRPr lang="en-US" sz="3600" b="1" dirty="0">
              <a:solidFill>
                <a:schemeClr val="bg1"/>
              </a:solidFill>
              <a:latin typeface="Comic Sans MS" pitchFamily="66" charset="0"/>
              <a:ea typeface="ＭＳ Ｐゴシック" pitchFamily="5" charset="-128"/>
            </a:endParaRPr>
          </a:p>
          <a:p>
            <a:endParaRPr lang="en-US" sz="4000" b="1" dirty="0" smtClean="0">
              <a:solidFill>
                <a:schemeClr val="bg1"/>
              </a:solidFill>
              <a:latin typeface="Comic Sans MS" pitchFamily="66" charset="0"/>
              <a:ea typeface="ＭＳ Ｐゴシック" pitchFamily="5" charset="-128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Daily Objectives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 sodium atom easily loses its one valence electron and becomes a sodium ion (Na+). 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Ionic Bonds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E:\LESSON OVRVW batch 3\art\BIO10NAE_01_02_02_005_LRIM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81400"/>
            <a:ext cx="8077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 chlorine atom easily gains an electron (from sodium) and becomes a chloride ion (</a:t>
            </a:r>
            <a:r>
              <a:rPr lang="en-US" sz="3400" dirty="0" err="1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Cl</a:t>
            </a:r>
            <a:r>
              <a:rPr lang="en-US" sz="34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-). 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Ionic Bonds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814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Sometimes electrons are shared by atoms instead of being transferred. </a:t>
            </a:r>
          </a:p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moving electrons travel about the nuclei of both atoms, forming a covalent bond. </a:t>
            </a:r>
          </a:p>
          <a:p>
            <a:pPr marL="688975" lvl="1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Share 2 electrons = Single covalent bond </a:t>
            </a:r>
          </a:p>
          <a:p>
            <a:pPr marL="688975" lvl="1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Share 4 electrons = Double covalent bond </a:t>
            </a:r>
          </a:p>
          <a:p>
            <a:pPr marL="688975" lvl="1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Share 6 electrons = Triple covalent bond. 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Covalent Bonds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5486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structure that results when atoms are joined together by covalent bonds is called a molecule, the smallest unit of most compounds. </a:t>
            </a:r>
          </a:p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This diagram of a water molecule shows that each hydrogen atom is joined to water’s lone oxygen atom by a single covalent bond. </a:t>
            </a:r>
          </a:p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Each hydrogen atom shares two electrons with the oxygen atom. 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Covalent Bonds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295400"/>
            <a:ext cx="301933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Atoms of different elements do not all have the same ability to attract electrons. </a:t>
            </a:r>
          </a:p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Some atoms have a stronger attraction for electrons than do other atoms. </a:t>
            </a:r>
          </a:p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When molecules are close together, a slight attraction can develop between the oppositely charged regions of nearby molecules. 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Van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der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 Waals Forces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257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When molecules are close together, a slight attraction can develop between the oppositely charged regions of nearby molecules. 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Van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der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 Waals Forces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C:\Users\p00089107\AppData\Local\Microsoft\Windows\Temporary Internet Files\Content.IE5\4NEKJYZ6\1305845583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43" y="5208746"/>
            <a:ext cx="1981200" cy="75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8534400" cy="51054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study of chemistry begins with the basic unit of matter, the atom.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Comic Sans MS" pitchFamily="66" charset="0"/>
              <a:ea typeface="ＭＳ Ｐゴシック" pitchFamily="5" charset="-128"/>
            </a:endParaRP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concept of the atom has been around for nearly 2500 years.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Comic Sans MS" pitchFamily="66" charset="0"/>
              <a:ea typeface="ＭＳ Ｐゴシック" pitchFamily="5" charset="-128"/>
            </a:endParaRP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Atom comes from the Greek word </a:t>
            </a:r>
            <a:r>
              <a:rPr lang="en-US" sz="3200" dirty="0" err="1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atomos</a:t>
            </a: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, which means “unable to be cut.”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Atoms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5867400" cy="51054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Atoms are incredibly small. Placed side by side, 100 million atoms would make a row only about 1 cm long.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Comic Sans MS" pitchFamily="66" charset="0"/>
              <a:ea typeface="ＭＳ Ｐゴシック" pitchFamily="5" charset="-128"/>
            </a:endParaRP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three subatomic particles that make up atoms are protons, neutrons, and electrons.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Atoms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95400"/>
            <a:ext cx="259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5867400" cy="51054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Protons and neutrons have about the same mass. (1 </a:t>
            </a:r>
            <a:r>
              <a:rPr lang="en-US" sz="3100" dirty="0" err="1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amu</a:t>
            </a:r>
            <a:r>
              <a:rPr lang="en-US" sz="31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)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Protons are positively charged particles (+) and neutrons carry no charge at all.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Strong forces bind protons and neutrons together to form the nucleus, at the center of the atom.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Protons and Neutrons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95400"/>
            <a:ext cx="259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5867400" cy="51054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electron is a negatively charged particle (–) with only 1/1840 the mass of a proton.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Comic Sans MS" pitchFamily="66" charset="0"/>
              <a:ea typeface="ＭＳ Ｐゴシック" pitchFamily="5" charset="-128"/>
            </a:endParaRP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Electrons are in constant motion in the space surrounding the nucleus. 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Electrons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95400"/>
            <a:ext cx="2590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5867400" cy="51054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Because atoms have equal numbers of electrons and protons, their positive and negative charges balance out, and atoms are electrically neutral.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Electrons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95400"/>
            <a:ext cx="2590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p00089107\AppData\Local\Microsoft\Windows\Temporary Internet Files\Content.IE5\4NEKJYZ6\1305845583[1]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065171"/>
            <a:ext cx="2095500" cy="79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5867400" cy="51054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A chemical element is a pure substance that consists entirely of one type of atom.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Elements are represented by one or two letter symbols.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Example: C for carbon, H for hydrogen, Na for sodium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Elements and Isotopes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E:\LESSON OVRVW batch 3\art\BIO10NAE_01_02_02_005_LRIM_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95400"/>
            <a:ext cx="26320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4.alphacoders.com/820/8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95400"/>
            <a:ext cx="5867400" cy="51054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The number of protons in the nucleus of an element is called its atomic number. 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Comic Sans MS" pitchFamily="66" charset="0"/>
              <a:ea typeface="ＭＳ Ｐゴシック" pitchFamily="5" charset="-128"/>
            </a:endParaRP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5" charset="-128"/>
              </a:rPr>
              <a:t>Carbon’s atomic number is 6, meaning that each atom of carbon has six protons and, consequently, six electrons. (Not in notes)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ＭＳ Ｐゴシック" pitchFamily="5" charset="-128"/>
                <a:cs typeface="+mj-cs"/>
              </a:rPr>
              <a:t>Elements and Isotopes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E:\LESSON OVRVW batch 3\art\BIO10NAE_01_02_02_005_LRIM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95400"/>
            <a:ext cx="25606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3175</TotalTime>
  <Words>927</Words>
  <Application>Microsoft Office PowerPoint</Application>
  <PresentationFormat>On-screen Show (4:3)</PresentationFormat>
  <Paragraphs>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Holbrook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dzahm</dc:creator>
  <cp:lastModifiedBy>Renee C. Barnett</cp:lastModifiedBy>
  <cp:revision>244</cp:revision>
  <dcterms:created xsi:type="dcterms:W3CDTF">2013-11-20T19:42:10Z</dcterms:created>
  <dcterms:modified xsi:type="dcterms:W3CDTF">2016-04-26T15:13:41Z</dcterms:modified>
</cp:coreProperties>
</file>