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2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F09C-E85B-427B-AC1F-166A6451EAE4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5DE6-F0BA-4F65-B8CB-08816ACF8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30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Microscope Questions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556084"/>
            <a:ext cx="11293642" cy="462087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Now that you have EXPLORED the different types of microscopes, it is now time for the opportunity to demonstrate and explain what you have learned.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Each slide contains </a:t>
            </a:r>
            <a:r>
              <a:rPr lang="en-US" b="1" dirty="0">
                <a:solidFill>
                  <a:srgbClr val="002060"/>
                </a:solidFill>
              </a:rPr>
              <a:t>a question or image about a type of microscope(s).  You and a partner are to chose the correct microscope or microscopes that answer the question and justify your answer.  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You </a:t>
            </a:r>
            <a:r>
              <a:rPr lang="en-US" b="1" dirty="0">
                <a:solidFill>
                  <a:srgbClr val="002060"/>
                </a:solidFill>
              </a:rPr>
              <a:t>may use the completed Types of Microscopes </a:t>
            </a:r>
            <a:r>
              <a:rPr lang="en-US" b="1" dirty="0" smtClean="0">
                <a:solidFill>
                  <a:srgbClr val="002060"/>
                </a:solidFill>
              </a:rPr>
              <a:t>Attribute </a:t>
            </a:r>
            <a:r>
              <a:rPr lang="en-US" b="1" dirty="0">
                <a:solidFill>
                  <a:srgbClr val="002060"/>
                </a:solidFill>
              </a:rPr>
              <a:t>grid as a resource if you like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Complete in Notebook.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0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rowardschools.instructure.com/courses/499033/files/27061310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" y="0"/>
            <a:ext cx="10450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49564" y="2326105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66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rowardschools.instructure.com/courses/499033/files/27061036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69" y="0"/>
            <a:ext cx="869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9664" y="2310063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02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browardschools.instructure.com/courses/499033/files/27061399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12" y="0"/>
            <a:ext cx="8535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9664" y="2310063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8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rowardschools.instructure.com/courses/499033/files/27061033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54" y="0"/>
            <a:ext cx="9456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92590" y="2245895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43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browardschools.instructure.com/courses/499033/files/27060626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6" y="0"/>
            <a:ext cx="9610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6338" y="2294021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23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rowardschools.instructure.com/courses/499033/files/27060669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17" y="0"/>
            <a:ext cx="8651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9664" y="2310063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26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browardschools.instructure.com/courses/499033/files/27060646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4" y="0"/>
            <a:ext cx="956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9664" y="2310063"/>
            <a:ext cx="104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4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326"/>
            <a:ext cx="12138179" cy="4283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674" y="304800"/>
            <a:ext cx="9224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Obtain pictures from teacher. Glue into notebook.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rowardschools.instructure.com/courses/499033/files/27061367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8" y="154546"/>
            <a:ext cx="9190679" cy="65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64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rowardschools.instructure.com/courses/499033/files/27060566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29" y="0"/>
            <a:ext cx="8576301" cy="6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99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browardschools.instructure.com/courses/499033/files/27060769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4" y="0"/>
            <a:ext cx="8582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07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rowardschools.instructure.com/courses/499033/files/27061301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07" y="1"/>
            <a:ext cx="8310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rowardschools.instructure.com/courses/499033/files/27061341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1" y="176247"/>
            <a:ext cx="9325309" cy="66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85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rowardschools.instructure.com/courses/499033/files/27061003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6" y="0"/>
            <a:ext cx="9402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7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rowardschools.instructure.com/courses/499033/files/27061179/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9" y="0"/>
            <a:ext cx="8348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97442" y="2310063"/>
            <a:ext cx="684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407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Microscope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C. Barnett</dc:creator>
  <cp:lastModifiedBy>Renee C. Barnett</cp:lastModifiedBy>
  <cp:revision>2</cp:revision>
  <dcterms:created xsi:type="dcterms:W3CDTF">2018-10-04T01:54:41Z</dcterms:created>
  <dcterms:modified xsi:type="dcterms:W3CDTF">2018-10-04T02:03:49Z</dcterms:modified>
</cp:coreProperties>
</file>