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4571" autoAdjust="0"/>
    <p:restoredTop sz="86296" autoAdjust="0"/>
  </p:normalViewPr>
  <p:slideViewPr>
    <p:cSldViewPr snapToGrid="0" snapToObjects="1">
      <p:cViewPr>
        <p:scale>
          <a:sx n="100" d="100"/>
          <a:sy n="100" d="100"/>
        </p:scale>
        <p:origin x="-216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Microscope quiz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Biology I Honors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146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3428"/>
            <a:ext cx="8229600" cy="1252728"/>
          </a:xfrm>
        </p:spPr>
        <p:txBody>
          <a:bodyPr/>
          <a:lstStyle/>
          <a:p>
            <a:r>
              <a:rPr lang="en-US" dirty="0"/>
              <a:t>Which made this image?</a:t>
            </a:r>
          </a:p>
        </p:txBody>
      </p:sp>
      <p:pic>
        <p:nvPicPr>
          <p:cNvPr id="7" name="Picture 6" descr="Scanningmicrograph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65" y="1879600"/>
            <a:ext cx="4436836" cy="4102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69000" y="3873500"/>
            <a:ext cx="1151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SEM</a:t>
            </a:r>
          </a:p>
        </p:txBody>
      </p:sp>
    </p:spTree>
    <p:extLst>
      <p:ext uri="{BB962C8B-B14F-4D97-AF65-F5344CB8AC3E}">
        <p14:creationId xmlns:p14="http://schemas.microsoft.com/office/powerpoint/2010/main" val="203809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3428"/>
            <a:ext cx="8229600" cy="1252728"/>
          </a:xfrm>
        </p:spPr>
        <p:txBody>
          <a:bodyPr/>
          <a:lstStyle/>
          <a:p>
            <a:r>
              <a:rPr lang="en-US" dirty="0"/>
              <a:t>Which made this image?</a:t>
            </a:r>
          </a:p>
        </p:txBody>
      </p:sp>
      <p:pic>
        <p:nvPicPr>
          <p:cNvPr id="2" name="Picture 1" descr="Chlamydomonas_TEM_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1" y="1756156"/>
            <a:ext cx="4181310" cy="429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77000" y="3517900"/>
            <a:ext cx="1150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TEM</a:t>
            </a:r>
          </a:p>
        </p:txBody>
      </p:sp>
    </p:spTree>
    <p:extLst>
      <p:ext uri="{BB962C8B-B14F-4D97-AF65-F5344CB8AC3E}">
        <p14:creationId xmlns:p14="http://schemas.microsoft.com/office/powerpoint/2010/main" val="18228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3428"/>
            <a:ext cx="8229600" cy="1252728"/>
          </a:xfrm>
        </p:spPr>
        <p:txBody>
          <a:bodyPr/>
          <a:lstStyle/>
          <a:p>
            <a:r>
              <a:rPr lang="en-US" dirty="0"/>
              <a:t>Which made this image?</a:t>
            </a:r>
          </a:p>
        </p:txBody>
      </p:sp>
      <p:pic>
        <p:nvPicPr>
          <p:cNvPr id="6" name="Picture 5" descr="light micr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11400"/>
            <a:ext cx="4929481" cy="332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86681" y="3352800"/>
            <a:ext cx="33863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Light compound</a:t>
            </a:r>
          </a:p>
          <a:p>
            <a:r>
              <a:rPr lang="en-US" sz="3600" dirty="0"/>
              <a:t>microscope</a:t>
            </a:r>
          </a:p>
        </p:txBody>
      </p:sp>
    </p:spTree>
    <p:extLst>
      <p:ext uri="{BB962C8B-B14F-4D97-AF65-F5344CB8AC3E}">
        <p14:creationId xmlns:p14="http://schemas.microsoft.com/office/powerpoint/2010/main" val="354423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3428"/>
            <a:ext cx="8229600" cy="1252728"/>
          </a:xfrm>
        </p:spPr>
        <p:txBody>
          <a:bodyPr/>
          <a:lstStyle/>
          <a:p>
            <a:r>
              <a:rPr lang="en-US" dirty="0"/>
              <a:t>Which made this image?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86681" y="3352800"/>
            <a:ext cx="33863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Light compound</a:t>
            </a:r>
          </a:p>
          <a:p>
            <a:r>
              <a:rPr lang="en-US" sz="3600" dirty="0"/>
              <a:t>microscope</a:t>
            </a:r>
          </a:p>
        </p:txBody>
      </p:sp>
      <p:pic>
        <p:nvPicPr>
          <p:cNvPr id="2" name="Picture 1" descr="plant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1756156"/>
            <a:ext cx="3896207" cy="464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6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0933" y="1778000"/>
            <a:ext cx="8703734" cy="4348163"/>
          </a:xfrm>
        </p:spPr>
        <p:txBody>
          <a:bodyPr>
            <a:noAutofit/>
          </a:bodyPr>
          <a:lstStyle/>
          <a:p>
            <a:r>
              <a:rPr lang="en-US" sz="3200" dirty="0"/>
              <a:t>1.  I am not ready at all and have to study tonight.</a:t>
            </a:r>
          </a:p>
          <a:p>
            <a:r>
              <a:rPr lang="en-US" sz="3200" dirty="0"/>
              <a:t>2.  I know some of the information, but would not do well with the knowledge I have now.</a:t>
            </a:r>
          </a:p>
          <a:p>
            <a:r>
              <a:rPr lang="en-US" sz="3200" dirty="0"/>
              <a:t>3.  I answered most questions correctly and with a little more study time, should do well on the quiz/test.</a:t>
            </a:r>
          </a:p>
          <a:p>
            <a:r>
              <a:rPr lang="en-US" sz="3200" dirty="0"/>
              <a:t>4.  I would ROCK this quiz/test if I took it right now!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ready are you for the quiz/test?</a:t>
            </a:r>
          </a:p>
        </p:txBody>
      </p:sp>
    </p:spTree>
    <p:extLst>
      <p:ext uri="{BB962C8B-B14F-4D97-AF65-F5344CB8AC3E}">
        <p14:creationId xmlns:p14="http://schemas.microsoft.com/office/powerpoint/2010/main" val="3753955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6612" y="274012"/>
            <a:ext cx="8681885" cy="217362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Which statement BEST describes a similarity between phase contrast microscopes and  scanning electron microscopes?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6612" y="3094029"/>
            <a:ext cx="8751157" cy="854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A.  Both use electrons to produce images of microscopic organisms.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6612" y="3948392"/>
            <a:ext cx="868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B. Light is used to produce images up to 1000X magnification.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612" y="4456545"/>
            <a:ext cx="7313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C. External structures can be viewed.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6612" y="5149273"/>
            <a:ext cx="7766432" cy="854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D.  Electrons are used to bend light around an object in order to produce an image.</a:t>
            </a:r>
          </a:p>
        </p:txBody>
      </p:sp>
    </p:spTree>
    <p:extLst>
      <p:ext uri="{BB962C8B-B14F-4D97-AF65-F5344CB8AC3E}">
        <p14:creationId xmlns:p14="http://schemas.microsoft.com/office/powerpoint/2010/main" val="291144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7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7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3985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Which part of a light compound microscope is used to make an image sharper?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0909" y="2378470"/>
            <a:ext cx="2633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A.  Objective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0909" y="3371379"/>
            <a:ext cx="1986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B.   Stage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0909" y="4318107"/>
            <a:ext cx="2486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C.  Eyepiece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909" y="5357090"/>
            <a:ext cx="2748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B.  Fine focus</a:t>
            </a:r>
          </a:p>
        </p:txBody>
      </p:sp>
    </p:spTree>
    <p:extLst>
      <p:ext uri="{BB962C8B-B14F-4D97-AF65-F5344CB8AC3E}">
        <p14:creationId xmlns:p14="http://schemas.microsoft.com/office/powerpoint/2010/main" val="43254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6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6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Which part should be used to carry a microscope?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9408" y="2494033"/>
            <a:ext cx="2516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A.  Eyepiece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9408" y="3279124"/>
            <a:ext cx="1597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B.  Arm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9408" y="4133488"/>
            <a:ext cx="1768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C. Stage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3140" y="5126397"/>
            <a:ext cx="1725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D.  Base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0191" y="2632793"/>
            <a:ext cx="2253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E.  A and 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0191" y="3487587"/>
            <a:ext cx="2124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F. B and 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0191" y="4433776"/>
            <a:ext cx="2268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G.  C and D</a:t>
            </a:r>
          </a:p>
        </p:txBody>
      </p:sp>
    </p:spTree>
    <p:extLst>
      <p:ext uri="{BB962C8B-B14F-4D97-AF65-F5344CB8AC3E}">
        <p14:creationId xmlns:p14="http://schemas.microsoft.com/office/powerpoint/2010/main" val="395702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statement BEST describes SEMs and TEMs?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059365"/>
            <a:ext cx="8721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C.  SEMs allow microbiologists to view all internal structures of organisms; whereas, a  TEM only transmits images of  larger organelles, such as the nucleus and mitochondria.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317275"/>
            <a:ext cx="85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 startAt="2"/>
            </a:pPr>
            <a:r>
              <a:rPr lang="en-US" sz="2000" dirty="0"/>
              <a:t>Both, SEMs and TEMs, use intense streams of light, that are sent, through a vacuum, to produce an image on a computer screen.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328151"/>
            <a:ext cx="8433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A.  SEMs use electrons to scan the surface of an organism, while in contrast, TEMs transmit electrons through an organism.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989" y="5132457"/>
            <a:ext cx="8421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 startAt="4"/>
            </a:pPr>
            <a:r>
              <a:rPr lang="en-US" sz="2000" dirty="0"/>
              <a:t>The SEM, being the most powerful microscope, is only used to view very tiny objects, while the TEM is used to view details of any sized object.</a:t>
            </a:r>
          </a:p>
        </p:txBody>
      </p:sp>
    </p:spTree>
    <p:extLst>
      <p:ext uri="{BB962C8B-B14F-4D97-AF65-F5344CB8AC3E}">
        <p14:creationId xmlns:p14="http://schemas.microsoft.com/office/powerpoint/2010/main" val="218324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7067"/>
            <a:ext cx="8229600" cy="165878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Which objective would be used to initially find an object under a microscope?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77733" y="2640167"/>
            <a:ext cx="1164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A. 4x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77733" y="3468467"/>
            <a:ext cx="1319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B. 10x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7733" y="4384301"/>
            <a:ext cx="1487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C.  40x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77733" y="5315635"/>
            <a:ext cx="159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D. 100x</a:t>
            </a:r>
          </a:p>
        </p:txBody>
      </p:sp>
    </p:spTree>
    <p:extLst>
      <p:ext uri="{BB962C8B-B14F-4D97-AF65-F5344CB8AC3E}">
        <p14:creationId xmlns:p14="http://schemas.microsoft.com/office/powerpoint/2010/main" val="3929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62667"/>
            <a:ext cx="7408333" cy="2540000"/>
          </a:xfrm>
        </p:spPr>
        <p:txBody>
          <a:bodyPr/>
          <a:lstStyle/>
          <a:p>
            <a:r>
              <a:rPr lang="en-US" dirty="0"/>
              <a:t>Take the magnification of the </a:t>
            </a:r>
            <a:r>
              <a:rPr lang="en-US" dirty="0">
                <a:solidFill>
                  <a:srgbClr val="FF0000"/>
                </a:solidFill>
              </a:rPr>
              <a:t>objective </a:t>
            </a:r>
            <a:r>
              <a:rPr lang="en-US" dirty="0"/>
              <a:t>and multiply by 10, which is the magnification of the </a:t>
            </a:r>
            <a:r>
              <a:rPr lang="en-US" dirty="0">
                <a:solidFill>
                  <a:srgbClr val="FF0000"/>
                </a:solidFill>
              </a:rPr>
              <a:t>eyepiece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EX:      40 x 10 =  400 magnification or 400x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Calculating magnification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000" y="4421201"/>
            <a:ext cx="901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would be the total magnification if an amoeba was viewed with the 10x objective of a light compound microscope?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2267" y="5503334"/>
            <a:ext cx="9857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100x</a:t>
            </a:r>
          </a:p>
        </p:txBody>
      </p:sp>
    </p:spTree>
    <p:extLst>
      <p:ext uri="{BB962C8B-B14F-4D97-AF65-F5344CB8AC3E}">
        <p14:creationId xmlns:p14="http://schemas.microsoft.com/office/powerpoint/2010/main" val="34440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the Answer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302" y="2260025"/>
            <a:ext cx="8581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are the 4 types of microscopes we learned about?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7467" y="3166533"/>
            <a:ext cx="30179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Light compound</a:t>
            </a:r>
          </a:p>
          <a:p>
            <a:r>
              <a:rPr lang="en-US" sz="2400" dirty="0"/>
              <a:t>Phase contrast</a:t>
            </a:r>
          </a:p>
          <a:p>
            <a:r>
              <a:rPr lang="en-US" sz="2400" dirty="0"/>
              <a:t>scanning electron</a:t>
            </a:r>
          </a:p>
          <a:p>
            <a:r>
              <a:rPr lang="en-US" sz="2400" dirty="0"/>
              <a:t>Transmission electron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278559"/>
            <a:ext cx="7743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Which type of microscope uses refraction of light?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45409" y="3691459"/>
            <a:ext cx="2435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Phase contrast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265" y="2312426"/>
            <a:ext cx="7368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Which microscopes used electrons in a vacuum</a:t>
            </a:r>
            <a:r>
              <a:rPr lang="en-US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45409" y="4099242"/>
            <a:ext cx="2261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SEM and TEM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302" y="2346293"/>
            <a:ext cx="797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Which microscope has a magnification up to 1000X?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3569" y="3866977"/>
            <a:ext cx="64712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light compound and phase contrast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8077" y="2521635"/>
            <a:ext cx="7858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Which microscope produces 3 dimensional images?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08300" y="3953069"/>
            <a:ext cx="958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SEM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71569" y="2380160"/>
            <a:ext cx="5578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is the magnification of a TEM?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16235" y="3837632"/>
            <a:ext cx="1855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1,000,000x</a:t>
            </a:r>
          </a:p>
        </p:txBody>
      </p:sp>
    </p:spTree>
    <p:extLst>
      <p:ext uri="{BB962C8B-B14F-4D97-AF65-F5344CB8AC3E}">
        <p14:creationId xmlns:p14="http://schemas.microsoft.com/office/powerpoint/2010/main" val="229874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2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2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2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2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2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2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4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4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4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4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4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4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3428"/>
            <a:ext cx="8229600" cy="1252728"/>
          </a:xfrm>
        </p:spPr>
        <p:txBody>
          <a:bodyPr/>
          <a:lstStyle/>
          <a:p>
            <a:r>
              <a:rPr lang="en-US" dirty="0"/>
              <a:t>Which made this image?</a:t>
            </a:r>
          </a:p>
        </p:txBody>
      </p:sp>
      <p:pic>
        <p:nvPicPr>
          <p:cNvPr id="2" name="Picture 1" descr="Electron-mitochondr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118" y="2044700"/>
            <a:ext cx="3678682" cy="4358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6500" y="3797300"/>
            <a:ext cx="1150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TEM</a:t>
            </a:r>
          </a:p>
        </p:txBody>
      </p:sp>
    </p:spTree>
    <p:extLst>
      <p:ext uri="{BB962C8B-B14F-4D97-AF65-F5344CB8AC3E}">
        <p14:creationId xmlns:p14="http://schemas.microsoft.com/office/powerpoint/2010/main" val="155708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175</TotalTime>
  <Words>543</Words>
  <Application>Microsoft Office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Waveform</vt:lpstr>
      <vt:lpstr>Microscope quiz Review</vt:lpstr>
      <vt:lpstr>PowerPoint Presentation</vt:lpstr>
      <vt:lpstr>Which part of a light compound microscope is used to make an image sharper?</vt:lpstr>
      <vt:lpstr>Which part should be used to carry a microscope? </vt:lpstr>
      <vt:lpstr>Which statement BEST describes SEMs and TEMs?</vt:lpstr>
      <vt:lpstr>Which objective would be used to initially find an object under a microscope?</vt:lpstr>
      <vt:lpstr>Calculating magnification</vt:lpstr>
      <vt:lpstr>Write the Answer</vt:lpstr>
      <vt:lpstr>Which made this image?</vt:lpstr>
      <vt:lpstr>Which made this image?</vt:lpstr>
      <vt:lpstr>Which made this image?</vt:lpstr>
      <vt:lpstr>Which made this image?</vt:lpstr>
      <vt:lpstr>Which made this image?</vt:lpstr>
      <vt:lpstr>How ready are you for the quiz/test?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Microscope quiz Review</dc:title>
  <dc:creator>SBBC Teacher</dc:creator>
  <cp:lastModifiedBy>SBBC Teacher</cp:lastModifiedBy>
  <cp:revision>21</cp:revision>
  <dcterms:created xsi:type="dcterms:W3CDTF">2013-08-22T16:42:37Z</dcterms:created>
  <dcterms:modified xsi:type="dcterms:W3CDTF">2016-09-06T15:18:22Z</dcterms:modified>
</cp:coreProperties>
</file>