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4" autoAdjust="0"/>
    <p:restoredTop sz="86207" autoAdjust="0"/>
  </p:normalViewPr>
  <p:slideViewPr>
    <p:cSldViewPr snapToGrid="0" snapToObjects="1">
      <p:cViewPr varScale="1">
        <p:scale>
          <a:sx n="66" d="100"/>
          <a:sy n="66" d="100"/>
        </p:scale>
        <p:origin x="-8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28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5718E-D1DF-A746-B755-8B0833C72022}" type="datetimeFigureOut">
              <a:rPr lang="en-US" smtClean="0"/>
              <a:t>9/12/13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828A7-CC8A-4044-BEF1-39809F5F3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28A7-CC8A-4044-BEF1-39809F5F3C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Microscope quiz Review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Barnes</a:t>
            </a:r>
          </a:p>
          <a:p>
            <a:r>
              <a:rPr lang="en-US" dirty="0" smtClean="0"/>
              <a:t>Biology I Honors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3428"/>
            <a:ext cx="8229600" cy="1252728"/>
          </a:xfrm>
        </p:spPr>
        <p:txBody>
          <a:bodyPr/>
          <a:lstStyle/>
          <a:p>
            <a:r>
              <a:rPr lang="en-US" dirty="0" smtClean="0"/>
              <a:t>Which made this image?</a:t>
            </a:r>
            <a:endParaRPr lang="en-US" dirty="0"/>
          </a:p>
        </p:txBody>
      </p:sp>
      <p:pic>
        <p:nvPicPr>
          <p:cNvPr id="2" name="Picture 1" descr="Electron-mitochond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18" y="2044700"/>
            <a:ext cx="3678682" cy="4358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0" y="3797300"/>
            <a:ext cx="115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70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3428"/>
            <a:ext cx="8229600" cy="1252728"/>
          </a:xfrm>
        </p:spPr>
        <p:txBody>
          <a:bodyPr/>
          <a:lstStyle/>
          <a:p>
            <a:r>
              <a:rPr lang="en-US" dirty="0" smtClean="0"/>
              <a:t>Which made this image?</a:t>
            </a:r>
            <a:endParaRPr lang="en-US" dirty="0"/>
          </a:p>
        </p:txBody>
      </p:sp>
      <p:pic>
        <p:nvPicPr>
          <p:cNvPr id="7" name="Picture 6" descr="Scanningmicrograph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5" y="1879600"/>
            <a:ext cx="4436836" cy="4102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9000" y="3873500"/>
            <a:ext cx="1151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380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3428"/>
            <a:ext cx="8229600" cy="1252728"/>
          </a:xfrm>
        </p:spPr>
        <p:txBody>
          <a:bodyPr/>
          <a:lstStyle/>
          <a:p>
            <a:r>
              <a:rPr lang="en-US" dirty="0" smtClean="0"/>
              <a:t>Which made this image?</a:t>
            </a:r>
            <a:endParaRPr lang="en-US" dirty="0"/>
          </a:p>
        </p:txBody>
      </p:sp>
      <p:pic>
        <p:nvPicPr>
          <p:cNvPr id="2" name="Picture 1" descr="Chlamydomonas_TEM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1" y="1756156"/>
            <a:ext cx="4181310" cy="429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0" y="3517900"/>
            <a:ext cx="115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28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3428"/>
            <a:ext cx="8229600" cy="1252728"/>
          </a:xfrm>
        </p:spPr>
        <p:txBody>
          <a:bodyPr/>
          <a:lstStyle/>
          <a:p>
            <a:r>
              <a:rPr lang="en-US" dirty="0" smtClean="0"/>
              <a:t>Which made this image?</a:t>
            </a:r>
            <a:endParaRPr lang="en-US" dirty="0"/>
          </a:p>
        </p:txBody>
      </p:sp>
      <p:pic>
        <p:nvPicPr>
          <p:cNvPr id="6" name="Picture 5" descr="light micr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1400"/>
            <a:ext cx="4929481" cy="332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6681" y="3352800"/>
            <a:ext cx="3386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Light compound</a:t>
            </a:r>
          </a:p>
          <a:p>
            <a:r>
              <a:rPr lang="en-US" sz="3600" dirty="0" smtClean="0"/>
              <a:t>microscope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42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3428"/>
            <a:ext cx="8229600" cy="1252728"/>
          </a:xfrm>
        </p:spPr>
        <p:txBody>
          <a:bodyPr/>
          <a:lstStyle/>
          <a:p>
            <a:r>
              <a:rPr lang="en-US" dirty="0" smtClean="0"/>
              <a:t>Which made this image?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6681" y="3352800"/>
            <a:ext cx="3386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Light compound</a:t>
            </a:r>
          </a:p>
          <a:p>
            <a:r>
              <a:rPr lang="en-US" sz="3600" dirty="0" smtClean="0"/>
              <a:t>microscope</a:t>
            </a:r>
            <a:endParaRPr lang="en-US" sz="3600" dirty="0"/>
          </a:p>
        </p:txBody>
      </p:sp>
      <p:pic>
        <p:nvPicPr>
          <p:cNvPr id="2" name="Picture 1" descr="plan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756156"/>
            <a:ext cx="3896207" cy="46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933" y="1778000"/>
            <a:ext cx="8703734" cy="4348163"/>
          </a:xfrm>
        </p:spPr>
        <p:txBody>
          <a:bodyPr>
            <a:noAutofit/>
          </a:bodyPr>
          <a:lstStyle/>
          <a:p>
            <a:r>
              <a:rPr lang="en-US" sz="3200" dirty="0" smtClean="0"/>
              <a:t>1.  I am not ready at all and have to study tonight.</a:t>
            </a:r>
          </a:p>
          <a:p>
            <a:r>
              <a:rPr lang="en-US" sz="3200" dirty="0" smtClean="0"/>
              <a:t>2.  I know some of the information, but would not do well with the knowledge I have now.</a:t>
            </a:r>
          </a:p>
          <a:p>
            <a:r>
              <a:rPr lang="en-US" sz="3200" dirty="0" smtClean="0"/>
              <a:t>3.  I answered most questions correctly and with a little more study time, should do well on the quiz/test.</a:t>
            </a:r>
          </a:p>
          <a:p>
            <a:r>
              <a:rPr lang="en-US" sz="3200" dirty="0" smtClean="0"/>
              <a:t>4.  I would ROCK this quiz/test if I took it right now!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ready are you for the quiz/test?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612" y="274012"/>
            <a:ext cx="8681885" cy="217362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Which statement BEST describes a similarity between phase contrast microscopes and  scanning electron microscopes?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612" y="3094029"/>
            <a:ext cx="8751157" cy="85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 Both use electrons to produce images of microscopic organisms.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6612" y="3948392"/>
            <a:ext cx="868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Light is used to produce images up to 1000X magnification.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6612" y="4456545"/>
            <a:ext cx="731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External structures can be viewed.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6612" y="5149273"/>
            <a:ext cx="7766432" cy="85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D.  Electrons are used to bend light around an object in order to produce an image.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14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3985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part of a light compound microscope is used as a surface for a slide?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909" y="2378470"/>
            <a:ext cx="263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A.  Objective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00909" y="3371379"/>
            <a:ext cx="198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B.   Stage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00909" y="4318107"/>
            <a:ext cx="2486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C.  Eyepiece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00909" y="5357090"/>
            <a:ext cx="2748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B.  Fine focus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25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6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part should be used to carry a microscope?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408" y="2494033"/>
            <a:ext cx="2516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A.  Eyepiece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9408" y="3279124"/>
            <a:ext cx="1597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B.  Arm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09408" y="4133488"/>
            <a:ext cx="1768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C. Stage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53140" y="5126397"/>
            <a:ext cx="1725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D.  Base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950191" y="2632793"/>
            <a:ext cx="2253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E.  A and D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950191" y="3487587"/>
            <a:ext cx="2124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F. B and D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950191" y="4433776"/>
            <a:ext cx="2268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G.  C and 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70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statement BEST describes SEMs and TEMs?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059365"/>
            <a:ext cx="8721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C.  SEMs allow microbiologists to view all internal structures of organisms; whereas, a  TEM only transmits images of  larger organelles, such as the nucleus and mitochondria.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317275"/>
            <a:ext cx="85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 startAt="2"/>
            </a:pPr>
            <a:r>
              <a:rPr lang="en-US" sz="2000" dirty="0" smtClean="0"/>
              <a:t>Both, SEMs and TEMs, use intense streams of light, that are sent, through a vacuum, to produce an image on a computer screen.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328151"/>
            <a:ext cx="8433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A.  SEMs use electrons to scan the surface of an organism, while in contrast, TEMs transmit electrons through an organism.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8989" y="5132457"/>
            <a:ext cx="8421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 startAt="4"/>
            </a:pPr>
            <a:r>
              <a:rPr lang="en-US" sz="2000" dirty="0" smtClean="0"/>
              <a:t>The SEM, being the most powerful microscope, is only used to view very tiny objects, while the TEM is used to view details of any sized object.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32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7067"/>
            <a:ext cx="8229600" cy="165878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Which part of a compound microscope provides light needed to see an object?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7733" y="2640167"/>
            <a:ext cx="2470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A. objective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77733" y="3468467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B. illuminator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77733" y="4384301"/>
            <a:ext cx="388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C.  Fine adjustment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77733" y="5315635"/>
            <a:ext cx="2529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D. Eye piece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94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62667"/>
            <a:ext cx="7408333" cy="2540000"/>
          </a:xfrm>
        </p:spPr>
        <p:txBody>
          <a:bodyPr/>
          <a:lstStyle/>
          <a:p>
            <a:r>
              <a:rPr lang="en-US" dirty="0" smtClean="0"/>
              <a:t>Take the magnification of the </a:t>
            </a:r>
            <a:r>
              <a:rPr lang="en-US" dirty="0" smtClean="0">
                <a:solidFill>
                  <a:srgbClr val="FF0000"/>
                </a:solidFill>
              </a:rPr>
              <a:t>objective </a:t>
            </a:r>
            <a:r>
              <a:rPr lang="en-US" dirty="0" smtClean="0"/>
              <a:t>and multiply by 10, which is the magnification of the </a:t>
            </a:r>
            <a:r>
              <a:rPr lang="en-US" dirty="0" smtClean="0">
                <a:solidFill>
                  <a:srgbClr val="FF0000"/>
                </a:solidFill>
              </a:rPr>
              <a:t>eyepiece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EX:      40 x 10 =  400 magnification or 400x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Calculating magnification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4421201"/>
            <a:ext cx="901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would be the total magnification if an amoeba was viewed with the 10x objective of a light compound microscope?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42267" y="5503334"/>
            <a:ext cx="9857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100x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Answer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302" y="2260025"/>
            <a:ext cx="8581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are the 5 types of microscopes we learned about?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45409" y="3245183"/>
            <a:ext cx="30179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Light compound</a:t>
            </a:r>
          </a:p>
          <a:p>
            <a:r>
              <a:rPr lang="en-US" sz="2400" dirty="0" smtClean="0"/>
              <a:t>Phase contrast</a:t>
            </a:r>
          </a:p>
          <a:p>
            <a:r>
              <a:rPr lang="en-US" sz="2400" dirty="0" smtClean="0"/>
              <a:t>scanning electron</a:t>
            </a:r>
          </a:p>
          <a:p>
            <a:r>
              <a:rPr lang="en-US" sz="2400" dirty="0" smtClean="0"/>
              <a:t>Transmission electron</a:t>
            </a:r>
          </a:p>
          <a:p>
            <a:r>
              <a:rPr lang="en-US" sz="2400" dirty="0" smtClean="0"/>
              <a:t>Dissecting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333831"/>
            <a:ext cx="7743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Which type of microscope uses refraction of light?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34090" y="3970065"/>
            <a:ext cx="2435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Phase contrast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87145"/>
            <a:ext cx="7368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Which microscopes used electrons in a vacuum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45409" y="4099242"/>
            <a:ext cx="2261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SEM and TEM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13302" y="2278559"/>
            <a:ext cx="797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Which microscope has a magnification up to 1000X?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53967" y="3818978"/>
            <a:ext cx="64712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ight compound and phase contrast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63777" y="2025535"/>
            <a:ext cx="790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Which microscope produces 3 dimensional images?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33916" y="3806854"/>
            <a:ext cx="35587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SEM and Dissecting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471569" y="2260025"/>
            <a:ext cx="5578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is the magnification of a TEM?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641635" y="4231675"/>
            <a:ext cx="1855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1,000,000x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13302" y="2278559"/>
            <a:ext cx="825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Which microscope is used to view larger objects or organisms?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49403" y="4037686"/>
            <a:ext cx="19577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Dissecting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87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3428"/>
            <a:ext cx="8229600" cy="1252728"/>
          </a:xfrm>
        </p:spPr>
        <p:txBody>
          <a:bodyPr/>
          <a:lstStyle/>
          <a:p>
            <a:r>
              <a:rPr lang="en-US" dirty="0" smtClean="0"/>
              <a:t>Which made this image?</a:t>
            </a:r>
            <a:endParaRPr lang="en-US" dirty="0"/>
          </a:p>
        </p:txBody>
      </p:sp>
      <p:pic>
        <p:nvPicPr>
          <p:cNvPr id="4" name="Picture 3" descr="amp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1689100"/>
            <a:ext cx="4368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5814" y="3314700"/>
            <a:ext cx="3078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Phase contrast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59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224</TotalTime>
  <Words>562</Words>
  <Application>Microsoft Macintosh PowerPoint</Application>
  <PresentationFormat>On-screen Show (4:3)</PresentationFormat>
  <Paragraphs>77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Microscope quiz Review</vt:lpstr>
      <vt:lpstr>PowerPoint Presentation</vt:lpstr>
      <vt:lpstr>Which part of a light compound microscope is used as a surface for a slide?</vt:lpstr>
      <vt:lpstr>Which part should be used to carry a microscope? </vt:lpstr>
      <vt:lpstr>Which statement BEST describes SEMs and TEMs?</vt:lpstr>
      <vt:lpstr>Which part of a compound microscope provides light needed to see an object?</vt:lpstr>
      <vt:lpstr>Calculating magnification</vt:lpstr>
      <vt:lpstr>Write the Answer</vt:lpstr>
      <vt:lpstr>Which made this image?</vt:lpstr>
      <vt:lpstr>Which made this image?</vt:lpstr>
      <vt:lpstr>Which made this image?</vt:lpstr>
      <vt:lpstr>Which made this image?</vt:lpstr>
      <vt:lpstr>Which made this image?</vt:lpstr>
      <vt:lpstr>Which made this image?</vt:lpstr>
      <vt:lpstr>How ready are you for the quiz/test?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Microscope quiz Review</dc:title>
  <dc:creator>SBBC Teacher</dc:creator>
  <cp:lastModifiedBy>SBBC Teacher</cp:lastModifiedBy>
  <cp:revision>22</cp:revision>
  <dcterms:created xsi:type="dcterms:W3CDTF">2013-08-22T16:42:37Z</dcterms:created>
  <dcterms:modified xsi:type="dcterms:W3CDTF">2013-09-12T15:01:57Z</dcterms:modified>
</cp:coreProperties>
</file>